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435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34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78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66" r:id="rId88"/>
    <p:sldId id="467" r:id="rId89"/>
    <p:sldId id="468" r:id="rId90"/>
    <p:sldId id="479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80" r:id="rId101"/>
    <p:sldId id="481" r:id="rId102"/>
    <p:sldId id="482" r:id="rId103"/>
    <p:sldId id="484" r:id="rId104"/>
    <p:sldId id="485" r:id="rId105"/>
    <p:sldId id="486" r:id="rId106"/>
    <p:sldId id="487" r:id="rId107"/>
    <p:sldId id="488" r:id="rId10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4660"/>
  </p:normalViewPr>
  <p:slideViewPr>
    <p:cSldViewPr>
      <p:cViewPr varScale="1">
        <p:scale>
          <a:sx n="102" d="100"/>
          <a:sy n="102" d="100"/>
        </p:scale>
        <p:origin x="69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685CA-0378-4B10-B24D-29FB39F924A2}" type="datetimeFigureOut">
              <a:rPr lang="zh-TW" altLang="en-US" smtClean="0"/>
              <a:pPr/>
              <a:t>2022/4/28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B789-C697-4D93-A246-54358C52BA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33E60F-6417-41EE-8494-1FC96F06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7B1C8E-5235-4F57-9DA2-3C32CA29F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379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73A4D5-2008-4BD6-BC6C-DDD7492C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34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Encoding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507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B14D3E-E885-4ED2-BC96-FE69F5A5A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13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A03889-9024-4336-B33C-18EAE7CE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0E12C1-FE24-48A8-8B44-B5EC85EC4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029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B536AA2-C2FB-4C7D-BF79-E6ABFC0C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57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5E797D-F7E9-42AA-95BC-CD8DD04D4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39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799B5-7396-4439-8379-302D00B37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25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EA8CA0-5846-43B6-B572-90CD4408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7BD942-D92F-4EE8-A390-33549AC1F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A14027-C3A0-49A9-A581-432CA43E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9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9FF8F4-5AE4-4606-9CCA-BC7500A2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1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001725-8E01-482A-B110-3878F5B4A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5388F1-926F-499F-AD95-8B2208BC4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7BFC14-C6DC-4AB4-9D0B-3F5A8CDC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B38A87-0F36-4782-BABA-5872B14B4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5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17FC-8E91-4D68-9E33-2E731C89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2129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FD44D-8A96-48EF-87FE-009D440D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808"/>
            <a:ext cx="7886700" cy="402233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Sequence Labeling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Multiplication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Encoding</a:t>
            </a:r>
          </a:p>
        </p:txBody>
      </p:sp>
    </p:spTree>
    <p:extLst>
      <p:ext uri="{BB962C8B-B14F-4D97-AF65-F5344CB8AC3E}">
        <p14:creationId xmlns:p14="http://schemas.microsoft.com/office/powerpoint/2010/main" val="40198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DA65CB-0C7C-4F9E-B3BE-FF4764FC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0D6819-E0C9-4FE2-855F-0FF3B7BE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EDA8D0-2353-436D-84D7-C8724161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48955D-194F-4C4A-84E7-1D60FC49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0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742D09-EC1F-4BC8-937D-020CDC16C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0EC178-0DF6-4567-B08B-FA7439DE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6C652C-97C8-4D20-8D8E-3EDE28B4F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40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A7EEE6-79BB-4376-A03F-191C340C9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4C04043-7D70-4E0B-B195-1EEDB918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F5BBBE-94BE-4491-88FC-DCFFADC2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1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Sequence Labeling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198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62B33D-DFF5-4F50-977D-62CE0F9E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5B9DD4-748D-4359-BB2D-35ED80B4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1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5031DF0-EC2C-4BBB-8241-123DE8946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7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4A10E7-DD2A-4201-A232-2E7A97258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6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BA4688-DE7D-4F18-BAC4-CCF80BAA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05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FFEEC7-4425-44C5-B0F5-C97D894AE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88F27A-3EC3-4501-B236-53DB1885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92B8F0-7E5D-49AC-8DD2-285C383B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0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5CBF70-D705-4C65-A9AB-C7FA17C3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56A4C9-E08F-472E-8642-7454743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1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13B9E7-128C-4C50-982A-F29DA5E24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9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18A6EB-3C5F-4659-8A0F-A302C5C5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00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513089-9210-41CE-8655-0FC55AAB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9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30DF4-59DC-441C-9E84-3858392E8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47A01C4-BA96-4F35-8CF9-4915E4E9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2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9DC62B-B3FA-4D24-A94F-C34E3516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3CE4F3-7020-4512-97AD-786F97C17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4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F1A722-7AAB-4D3D-9148-A49850B4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DA75DF-1F39-4604-88AE-B17C6471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1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C77C16-ACD3-4BC3-A87A-EDC59063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7175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6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1A617F-C617-419F-8623-C3081E5A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5ABDF0-2EDA-44A0-80E4-318E0B62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15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18A8ED-349C-4AE2-A7BB-61822C46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37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8D3593-8741-4453-BC85-168DF1F0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28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DCC543-F311-41BD-9F56-21C66DD1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2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C8930-A81F-45E6-A250-CE6EA6B8C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43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B047FE-80CB-4B10-8DFE-6E69A64DC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0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56D8D1-D8D2-4163-8491-924511B4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1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Multiplication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719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7B252A-C78F-43D5-A786-396861A0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3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D18A36-CB39-4B62-8DD1-E51BBA52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A4A7D2-54AB-46BF-A6AC-F073D4960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435C6F-71AB-4BB6-9A86-21AC97A0E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34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E7CC63-FE2E-4E2A-9351-A89CE316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6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52DC8B-3657-4655-BCB4-BC9EB8D7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77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69C9A0-DBEC-4814-8356-8C729D07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2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C6BF46-651C-4737-8473-E34B3297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90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A9B945-7663-4E19-95D8-503CB2EF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3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0A2653-312D-4556-B09D-EBAE30695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2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A0C269-8075-49B8-AD1E-BED642EF9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79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8426BF-33B6-4D5C-98E7-612478236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3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6F841F-75F7-42F0-9E84-F87E1328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9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8A9548-D4E8-4C16-B236-A2A79B53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C8EC258-F4F0-4272-BDB8-B031F68DD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1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5650A4-3565-423C-B043-AE734EC3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8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9EA3AC-3B6E-4702-9287-1EE8F5CD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7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6F30AC-22E2-4EDA-8214-275BBBA5B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671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1B81E3-9F30-4C75-B1A8-606567EC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9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2F7F78-1496-45C5-B718-6DBCDF71C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7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7B4640-2444-4BEF-80FB-F1FB0457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3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6DC4ED-D62E-49F6-B7DF-FA33E9454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5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D2A3BD-6A4C-4336-B8E4-512148ACB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D3C86C-8488-4B42-81EE-007A5B39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1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B0C2C3-26CF-45CA-A203-3D935421C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F0C8A24-0D73-4208-8A60-46C9C6D7D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77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9CA065-3810-48F1-B60A-550E703C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3A6981-8405-4194-83BD-916D7A9C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7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1347D6-071D-4660-982C-F19246FD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079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7F0904-501C-4660-9F61-3E7E0186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71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CCDD0E-7251-4B02-AE17-EB4463C2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1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3FD08C-ACBA-4473-A506-86C0ECC7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6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FBABC4-325B-4401-BE7D-F78C3BDFC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DFC37E-FDA1-4939-93A4-6C5ABDDB6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719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806CC4-C157-4FA7-9B68-2038543F4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71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ED6748-7A20-47F4-AECD-04CD89DC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5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4499C6-9B8F-445D-BA6E-E9E9BE80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63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027ED-4718-4571-A3BC-DADBFFD0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1532"/>
            <a:ext cx="6858000" cy="952648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Multi-head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103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9CFE152-2819-4A4A-B0A9-3F1015D2D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3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1099A9-41BD-4D29-AA9F-DA797304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43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22694D-A748-4889-8E3B-26F07FEEB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9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112A11-EFBA-4F6E-982E-40F0165B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32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1B4C34-C8AF-4D54-A31B-C1DB91E4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8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0814F8-A271-436C-BDD3-6CBE241E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9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5F15B6-C92F-48D4-998C-0AEA8353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81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0EAEE0-1863-44DA-97EB-E2BA6B4C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51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4F7F4D-A7EC-4177-A0B1-C806B778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381000"/>
            <a:ext cx="81248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05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25</Words>
  <Application>Microsoft Office PowerPoint</Application>
  <PresentationFormat>如螢幕大小 (4:3)</PresentationFormat>
  <Paragraphs>15</Paragraphs>
  <Slides>107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1" baseType="lpstr">
      <vt:lpstr>微軟正黑體</vt:lpstr>
      <vt:lpstr>Arial</vt:lpstr>
      <vt:lpstr>Calibri</vt:lpstr>
      <vt:lpstr>Office 佈景主題</vt:lpstr>
      <vt:lpstr>自然語言處理 預訓練模型</vt:lpstr>
      <vt:lpstr>課程大綱</vt:lpstr>
      <vt:lpstr>Sequence Labeling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Self-attention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Matrix Multiplication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Multi-head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Position Encoding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joshhu</dc:creator>
  <cp:lastModifiedBy>Josh Josh</cp:lastModifiedBy>
  <cp:revision>51</cp:revision>
  <dcterms:created xsi:type="dcterms:W3CDTF">2020-05-13T14:51:14Z</dcterms:created>
  <dcterms:modified xsi:type="dcterms:W3CDTF">2022-04-28T15:40:12Z</dcterms:modified>
</cp:coreProperties>
</file>